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5D7D-54F8-4641-9ECB-92859E20FD1A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4FEF0-3CBD-4263-B97C-7131271E8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382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F5D7D-54F8-4641-9ECB-92859E20FD1A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4FEF0-3CBD-4263-B97C-7131271E8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804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626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306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968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509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945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910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797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888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988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26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38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9764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</dc:creator>
  <cp:lastModifiedBy>Windows</cp:lastModifiedBy>
  <cp:revision>1</cp:revision>
  <dcterms:created xsi:type="dcterms:W3CDTF">2021-10-12T14:06:54Z</dcterms:created>
  <dcterms:modified xsi:type="dcterms:W3CDTF">2021-10-12T14:06:54Z</dcterms:modified>
</cp:coreProperties>
</file>